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5"/>
  </p:notesMasterIdLst>
  <p:sldIdLst>
    <p:sldId id="257" r:id="rId2"/>
    <p:sldId id="260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  <a:srgbClr val="5BC0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15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E795D-5342-4020-A286-0C6A6C5AF4BE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5D03C8-4B34-4979-9AA2-450DF6FAB5B5}">
      <dgm:prSet phldrT="[Text]" phldr="0"/>
      <dgm:spPr/>
      <dgm:t>
        <a:bodyPr/>
        <a:lstStyle/>
        <a:p>
          <a:r>
            <a:rPr lang="en-US" dirty="0"/>
            <a:t>Governance</a:t>
          </a:r>
        </a:p>
      </dgm:t>
    </dgm:pt>
    <dgm:pt modelId="{1F9FADF6-D2CA-4382-8071-8FEBE3946D17}" type="parTrans" cxnId="{54275160-91AC-49ED-95FC-E8F7D1D23E8D}">
      <dgm:prSet/>
      <dgm:spPr/>
      <dgm:t>
        <a:bodyPr/>
        <a:lstStyle/>
        <a:p>
          <a:endParaRPr lang="en-US"/>
        </a:p>
      </dgm:t>
    </dgm:pt>
    <dgm:pt modelId="{06F13600-0B8D-46D4-9C96-32998BB19AFE}" type="sibTrans" cxnId="{54275160-91AC-49ED-95FC-E8F7D1D23E8D}">
      <dgm:prSet/>
      <dgm:spPr/>
      <dgm:t>
        <a:bodyPr/>
        <a:lstStyle/>
        <a:p>
          <a:endParaRPr lang="en-US"/>
        </a:p>
      </dgm:t>
    </dgm:pt>
    <dgm:pt modelId="{40F9EE75-C9A3-4D97-8F1C-0A9FCA5EBC9C}">
      <dgm:prSet phldrT="[Text]" phldr="0"/>
      <dgm:spPr/>
      <dgm:t>
        <a:bodyPr/>
        <a:lstStyle/>
        <a:p>
          <a:r>
            <a:rPr lang="en-US" dirty="0"/>
            <a:t>Third-party visibility</a:t>
          </a:r>
        </a:p>
      </dgm:t>
    </dgm:pt>
    <dgm:pt modelId="{141B2EB8-F074-4823-B364-267E05D60D1D}" type="parTrans" cxnId="{FCC65963-5819-47E7-9119-C0AE59D5EAC5}">
      <dgm:prSet/>
      <dgm:spPr/>
      <dgm:t>
        <a:bodyPr/>
        <a:lstStyle/>
        <a:p>
          <a:endParaRPr lang="en-US"/>
        </a:p>
      </dgm:t>
    </dgm:pt>
    <dgm:pt modelId="{BDBF8C63-DE15-42A0-9E93-9C34026E0CED}" type="sibTrans" cxnId="{FCC65963-5819-47E7-9119-C0AE59D5EAC5}">
      <dgm:prSet/>
      <dgm:spPr/>
      <dgm:t>
        <a:bodyPr/>
        <a:lstStyle/>
        <a:p>
          <a:endParaRPr lang="en-US"/>
        </a:p>
      </dgm:t>
    </dgm:pt>
    <dgm:pt modelId="{CB9546E4-7BDA-4853-ABB7-486E780750E6}">
      <dgm:prSet phldrT="[Text]" phldr="0"/>
      <dgm:spPr/>
      <dgm:t>
        <a:bodyPr/>
        <a:lstStyle/>
        <a:p>
          <a:r>
            <a:rPr lang="en-US" dirty="0"/>
            <a:t>Time criticality</a:t>
          </a:r>
        </a:p>
      </dgm:t>
    </dgm:pt>
    <dgm:pt modelId="{95F4B5DB-E23D-49C4-9D0E-4ABC8484DBCC}" type="parTrans" cxnId="{98CE5F23-6DB1-4440-980F-3E55D26F25B0}">
      <dgm:prSet/>
      <dgm:spPr/>
      <dgm:t>
        <a:bodyPr/>
        <a:lstStyle/>
        <a:p>
          <a:endParaRPr lang="en-US"/>
        </a:p>
      </dgm:t>
    </dgm:pt>
    <dgm:pt modelId="{3012BC79-387A-48C3-B5D5-AE2DB1B10EAF}" type="sibTrans" cxnId="{98CE5F23-6DB1-4440-980F-3E55D26F25B0}">
      <dgm:prSet/>
      <dgm:spPr/>
      <dgm:t>
        <a:bodyPr/>
        <a:lstStyle/>
        <a:p>
          <a:endParaRPr lang="en-US"/>
        </a:p>
      </dgm:t>
    </dgm:pt>
    <dgm:pt modelId="{2C63206F-6C00-4609-BBD6-4D17A62358DF}" type="pres">
      <dgm:prSet presAssocID="{B50E795D-5342-4020-A286-0C6A6C5AF4BE}" presName="cycle" presStyleCnt="0">
        <dgm:presLayoutVars>
          <dgm:dir/>
          <dgm:resizeHandles val="exact"/>
        </dgm:presLayoutVars>
      </dgm:prSet>
      <dgm:spPr/>
    </dgm:pt>
    <dgm:pt modelId="{3B3836C1-4DF3-4653-BBD3-5B9999FF2EC3}" type="pres">
      <dgm:prSet presAssocID="{2E5D03C8-4B34-4979-9AA2-450DF6FAB5B5}" presName="node" presStyleLbl="node1" presStyleIdx="0" presStyleCnt="3">
        <dgm:presLayoutVars>
          <dgm:bulletEnabled val="1"/>
        </dgm:presLayoutVars>
      </dgm:prSet>
      <dgm:spPr/>
    </dgm:pt>
    <dgm:pt modelId="{AED67905-81F7-4A84-A82A-A3677BC64D04}" type="pres">
      <dgm:prSet presAssocID="{2E5D03C8-4B34-4979-9AA2-450DF6FAB5B5}" presName="spNode" presStyleCnt="0"/>
      <dgm:spPr/>
    </dgm:pt>
    <dgm:pt modelId="{B77104CC-89F6-4A90-A6A5-0951F171CA7E}" type="pres">
      <dgm:prSet presAssocID="{06F13600-0B8D-46D4-9C96-32998BB19AFE}" presName="sibTrans" presStyleLbl="sibTrans1D1" presStyleIdx="0" presStyleCnt="3"/>
      <dgm:spPr/>
    </dgm:pt>
    <dgm:pt modelId="{4F5B06E5-3551-4E6A-B164-13EAF8FD539F}" type="pres">
      <dgm:prSet presAssocID="{CB9546E4-7BDA-4853-ABB7-486E780750E6}" presName="node" presStyleLbl="node1" presStyleIdx="1" presStyleCnt="3">
        <dgm:presLayoutVars>
          <dgm:bulletEnabled val="1"/>
        </dgm:presLayoutVars>
      </dgm:prSet>
      <dgm:spPr/>
    </dgm:pt>
    <dgm:pt modelId="{603F6CC8-BB48-43E3-8ED7-C879FEC895C1}" type="pres">
      <dgm:prSet presAssocID="{CB9546E4-7BDA-4853-ABB7-486E780750E6}" presName="spNode" presStyleCnt="0"/>
      <dgm:spPr/>
    </dgm:pt>
    <dgm:pt modelId="{B2DAA475-EEA2-4583-BC91-85274A234780}" type="pres">
      <dgm:prSet presAssocID="{3012BC79-387A-48C3-B5D5-AE2DB1B10EAF}" presName="sibTrans" presStyleLbl="sibTrans1D1" presStyleIdx="1" presStyleCnt="3"/>
      <dgm:spPr/>
    </dgm:pt>
    <dgm:pt modelId="{4CDD5E5A-A5CD-41D1-AA99-4517AC8171A4}" type="pres">
      <dgm:prSet presAssocID="{40F9EE75-C9A3-4D97-8F1C-0A9FCA5EBC9C}" presName="node" presStyleLbl="node1" presStyleIdx="2" presStyleCnt="3">
        <dgm:presLayoutVars>
          <dgm:bulletEnabled val="1"/>
        </dgm:presLayoutVars>
      </dgm:prSet>
      <dgm:spPr/>
    </dgm:pt>
    <dgm:pt modelId="{C2513437-BFD3-4786-911A-DD02BB2E3C90}" type="pres">
      <dgm:prSet presAssocID="{40F9EE75-C9A3-4D97-8F1C-0A9FCA5EBC9C}" presName="spNode" presStyleCnt="0"/>
      <dgm:spPr/>
    </dgm:pt>
    <dgm:pt modelId="{775CD64B-4267-47EE-8DA7-F7B2C64D48A4}" type="pres">
      <dgm:prSet presAssocID="{BDBF8C63-DE15-42A0-9E93-9C34026E0CED}" presName="sibTrans" presStyleLbl="sibTrans1D1" presStyleIdx="2" presStyleCnt="3"/>
      <dgm:spPr/>
    </dgm:pt>
  </dgm:ptLst>
  <dgm:cxnLst>
    <dgm:cxn modelId="{F8DF8E05-FB48-474A-A64D-02F9311F49EA}" type="presOf" srcId="{06F13600-0B8D-46D4-9C96-32998BB19AFE}" destId="{B77104CC-89F6-4A90-A6A5-0951F171CA7E}" srcOrd="0" destOrd="0" presId="urn:microsoft.com/office/officeart/2005/8/layout/cycle6"/>
    <dgm:cxn modelId="{98CE5F23-6DB1-4440-980F-3E55D26F25B0}" srcId="{B50E795D-5342-4020-A286-0C6A6C5AF4BE}" destId="{CB9546E4-7BDA-4853-ABB7-486E780750E6}" srcOrd="1" destOrd="0" parTransId="{95F4B5DB-E23D-49C4-9D0E-4ABC8484DBCC}" sibTransId="{3012BC79-387A-48C3-B5D5-AE2DB1B10EAF}"/>
    <dgm:cxn modelId="{985B812F-5AFC-4BEC-84E5-E57775E85D65}" type="presOf" srcId="{B50E795D-5342-4020-A286-0C6A6C5AF4BE}" destId="{2C63206F-6C00-4609-BBD6-4D17A62358DF}" srcOrd="0" destOrd="0" presId="urn:microsoft.com/office/officeart/2005/8/layout/cycle6"/>
    <dgm:cxn modelId="{54275160-91AC-49ED-95FC-E8F7D1D23E8D}" srcId="{B50E795D-5342-4020-A286-0C6A6C5AF4BE}" destId="{2E5D03C8-4B34-4979-9AA2-450DF6FAB5B5}" srcOrd="0" destOrd="0" parTransId="{1F9FADF6-D2CA-4382-8071-8FEBE3946D17}" sibTransId="{06F13600-0B8D-46D4-9C96-32998BB19AFE}"/>
    <dgm:cxn modelId="{FCC65963-5819-47E7-9119-C0AE59D5EAC5}" srcId="{B50E795D-5342-4020-A286-0C6A6C5AF4BE}" destId="{40F9EE75-C9A3-4D97-8F1C-0A9FCA5EBC9C}" srcOrd="2" destOrd="0" parTransId="{141B2EB8-F074-4823-B364-267E05D60D1D}" sibTransId="{BDBF8C63-DE15-42A0-9E93-9C34026E0CED}"/>
    <dgm:cxn modelId="{B133984A-BD43-4800-B975-D7D22A11651C}" type="presOf" srcId="{2E5D03C8-4B34-4979-9AA2-450DF6FAB5B5}" destId="{3B3836C1-4DF3-4653-BBD3-5B9999FF2EC3}" srcOrd="0" destOrd="0" presId="urn:microsoft.com/office/officeart/2005/8/layout/cycle6"/>
    <dgm:cxn modelId="{85E27973-E432-4B65-8917-1875776DAC80}" type="presOf" srcId="{40F9EE75-C9A3-4D97-8F1C-0A9FCA5EBC9C}" destId="{4CDD5E5A-A5CD-41D1-AA99-4517AC8171A4}" srcOrd="0" destOrd="0" presId="urn:microsoft.com/office/officeart/2005/8/layout/cycle6"/>
    <dgm:cxn modelId="{74855C9E-9510-48C9-819B-95CFEF56D1EC}" type="presOf" srcId="{CB9546E4-7BDA-4853-ABB7-486E780750E6}" destId="{4F5B06E5-3551-4E6A-B164-13EAF8FD539F}" srcOrd="0" destOrd="0" presId="urn:microsoft.com/office/officeart/2005/8/layout/cycle6"/>
    <dgm:cxn modelId="{05A795CF-2337-4EE2-A684-B1E1417867A3}" type="presOf" srcId="{3012BC79-387A-48C3-B5D5-AE2DB1B10EAF}" destId="{B2DAA475-EEA2-4583-BC91-85274A234780}" srcOrd="0" destOrd="0" presId="urn:microsoft.com/office/officeart/2005/8/layout/cycle6"/>
    <dgm:cxn modelId="{791CE5E2-519A-4358-99B0-4D833715763E}" type="presOf" srcId="{BDBF8C63-DE15-42A0-9E93-9C34026E0CED}" destId="{775CD64B-4267-47EE-8DA7-F7B2C64D48A4}" srcOrd="0" destOrd="0" presId="urn:microsoft.com/office/officeart/2005/8/layout/cycle6"/>
    <dgm:cxn modelId="{57A0DE3C-DAB6-4994-A0C9-42B6CEAB8D4C}" type="presParOf" srcId="{2C63206F-6C00-4609-BBD6-4D17A62358DF}" destId="{3B3836C1-4DF3-4653-BBD3-5B9999FF2EC3}" srcOrd="0" destOrd="0" presId="urn:microsoft.com/office/officeart/2005/8/layout/cycle6"/>
    <dgm:cxn modelId="{C24A2A24-EF37-46D8-B4E7-4A5C08DC173C}" type="presParOf" srcId="{2C63206F-6C00-4609-BBD6-4D17A62358DF}" destId="{AED67905-81F7-4A84-A82A-A3677BC64D04}" srcOrd="1" destOrd="0" presId="urn:microsoft.com/office/officeart/2005/8/layout/cycle6"/>
    <dgm:cxn modelId="{2C705DCF-2A85-434F-AA6D-27D92BF39007}" type="presParOf" srcId="{2C63206F-6C00-4609-BBD6-4D17A62358DF}" destId="{B77104CC-89F6-4A90-A6A5-0951F171CA7E}" srcOrd="2" destOrd="0" presId="urn:microsoft.com/office/officeart/2005/8/layout/cycle6"/>
    <dgm:cxn modelId="{1FACA0F9-177B-4D39-AF99-A90A8B4F2016}" type="presParOf" srcId="{2C63206F-6C00-4609-BBD6-4D17A62358DF}" destId="{4F5B06E5-3551-4E6A-B164-13EAF8FD539F}" srcOrd="3" destOrd="0" presId="urn:microsoft.com/office/officeart/2005/8/layout/cycle6"/>
    <dgm:cxn modelId="{7837BA35-655F-41B2-A7E7-AD7A2B9AECEE}" type="presParOf" srcId="{2C63206F-6C00-4609-BBD6-4D17A62358DF}" destId="{603F6CC8-BB48-43E3-8ED7-C879FEC895C1}" srcOrd="4" destOrd="0" presId="urn:microsoft.com/office/officeart/2005/8/layout/cycle6"/>
    <dgm:cxn modelId="{6B84D3A2-3786-43D3-AC11-E20FBFC0B1E2}" type="presParOf" srcId="{2C63206F-6C00-4609-BBD6-4D17A62358DF}" destId="{B2DAA475-EEA2-4583-BC91-85274A234780}" srcOrd="5" destOrd="0" presId="urn:microsoft.com/office/officeart/2005/8/layout/cycle6"/>
    <dgm:cxn modelId="{B9A73E1D-2BB8-4AB4-85EF-4036876DF217}" type="presParOf" srcId="{2C63206F-6C00-4609-BBD6-4D17A62358DF}" destId="{4CDD5E5A-A5CD-41D1-AA99-4517AC8171A4}" srcOrd="6" destOrd="0" presId="urn:microsoft.com/office/officeart/2005/8/layout/cycle6"/>
    <dgm:cxn modelId="{0BAABE3F-644A-4B70-A6AF-3456B210F117}" type="presParOf" srcId="{2C63206F-6C00-4609-BBD6-4D17A62358DF}" destId="{C2513437-BFD3-4786-911A-DD02BB2E3C90}" srcOrd="7" destOrd="0" presId="urn:microsoft.com/office/officeart/2005/8/layout/cycle6"/>
    <dgm:cxn modelId="{B1CC426A-3D2E-4083-A72D-DA1E5447A5F8}" type="presParOf" srcId="{2C63206F-6C00-4609-BBD6-4D17A62358DF}" destId="{775CD64B-4267-47EE-8DA7-F7B2C64D48A4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CB19F-0BF6-49F3-A1FD-46F1EE2E105F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F80BF-8DB5-4FE5-B1B7-E65D6BB3C081}">
      <dgm:prSet phldrT="[Text]" phldr="0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Month 0-3</a:t>
          </a:r>
        </a:p>
      </dgm:t>
    </dgm:pt>
    <dgm:pt modelId="{A5B95F4F-1010-4CAE-BBD1-1D19FECAF763}" type="parTrans" cxnId="{2B985320-35BD-4AA9-B5F2-F04F89B5379D}">
      <dgm:prSet/>
      <dgm:spPr/>
      <dgm:t>
        <a:bodyPr/>
        <a:lstStyle/>
        <a:p>
          <a:endParaRPr lang="en-US"/>
        </a:p>
      </dgm:t>
    </dgm:pt>
    <dgm:pt modelId="{368BB529-BD9D-44B3-9568-A10B5915F849}" type="sibTrans" cxnId="{2B985320-35BD-4AA9-B5F2-F04F89B5379D}">
      <dgm:prSet/>
      <dgm:spPr>
        <a:solidFill>
          <a:srgbClr val="E48312"/>
        </a:solidFill>
      </dgm:spPr>
      <dgm:t>
        <a:bodyPr/>
        <a:lstStyle/>
        <a:p>
          <a:endParaRPr lang="en-US">
            <a:solidFill>
              <a:srgbClr val="E48312"/>
            </a:solidFill>
          </a:endParaRPr>
        </a:p>
      </dgm:t>
    </dgm:pt>
    <dgm:pt modelId="{A10207BB-E873-464B-8007-81A75D42C5A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Governance decisions</a:t>
          </a:r>
        </a:p>
      </dgm:t>
    </dgm:pt>
    <dgm:pt modelId="{89EE4310-4C86-4562-B6A0-ABAD905A7CA3}" type="parTrans" cxnId="{3FE72036-4E0D-42CE-94AA-9F71438E2E86}">
      <dgm:prSet/>
      <dgm:spPr/>
      <dgm:t>
        <a:bodyPr/>
        <a:lstStyle/>
        <a:p>
          <a:endParaRPr lang="en-US"/>
        </a:p>
      </dgm:t>
    </dgm:pt>
    <dgm:pt modelId="{C6ABA561-CCC1-4E63-AE8A-EF49CC1C3673}" type="sibTrans" cxnId="{3FE72036-4E0D-42CE-94AA-9F71438E2E86}">
      <dgm:prSet/>
      <dgm:spPr/>
      <dgm:t>
        <a:bodyPr/>
        <a:lstStyle/>
        <a:p>
          <a:endParaRPr lang="en-US"/>
        </a:p>
      </dgm:t>
    </dgm:pt>
    <dgm:pt modelId="{DAC0C205-AA20-431F-976B-FD5E3098A68E}">
      <dgm:prSet phldrT="[Text]" phldr="0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Month 3-6</a:t>
          </a:r>
        </a:p>
      </dgm:t>
    </dgm:pt>
    <dgm:pt modelId="{8E402DB4-EBDB-47C2-A4C6-52CDF3C707D8}" type="parTrans" cxnId="{C54B3F04-0138-4036-AEE4-FB3E8C667D1A}">
      <dgm:prSet/>
      <dgm:spPr/>
      <dgm:t>
        <a:bodyPr/>
        <a:lstStyle/>
        <a:p>
          <a:endParaRPr lang="en-US"/>
        </a:p>
      </dgm:t>
    </dgm:pt>
    <dgm:pt modelId="{DE84ABD8-C9CB-4EA8-A9F5-B33D0D810437}" type="sibTrans" cxnId="{C54B3F04-0138-4036-AEE4-FB3E8C667D1A}">
      <dgm:prSet/>
      <dgm:spPr>
        <a:solidFill>
          <a:srgbClr val="E48312"/>
        </a:solidFill>
      </dgm:spPr>
      <dgm:t>
        <a:bodyPr/>
        <a:lstStyle/>
        <a:p>
          <a:endParaRPr lang="en-US">
            <a:solidFill>
              <a:srgbClr val="E48312"/>
            </a:solidFill>
          </a:endParaRPr>
        </a:p>
      </dgm:t>
    </dgm:pt>
    <dgm:pt modelId="{7AEF3653-27D8-4139-BF90-39A8971C866B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Detection thresholds</a:t>
          </a:r>
        </a:p>
      </dgm:t>
    </dgm:pt>
    <dgm:pt modelId="{571154B5-7FAD-4558-95F0-A10A9EB9F778}" type="parTrans" cxnId="{F5994F9B-D793-4268-BF35-0539FECA817F}">
      <dgm:prSet/>
      <dgm:spPr/>
      <dgm:t>
        <a:bodyPr/>
        <a:lstStyle/>
        <a:p>
          <a:endParaRPr lang="en-US"/>
        </a:p>
      </dgm:t>
    </dgm:pt>
    <dgm:pt modelId="{D10B1AED-2C3B-4BD6-9C44-DB9B6F08F266}" type="sibTrans" cxnId="{F5994F9B-D793-4268-BF35-0539FECA817F}">
      <dgm:prSet/>
      <dgm:spPr/>
      <dgm:t>
        <a:bodyPr/>
        <a:lstStyle/>
        <a:p>
          <a:endParaRPr lang="en-US"/>
        </a:p>
      </dgm:t>
    </dgm:pt>
    <dgm:pt modelId="{B98E90B7-2A6F-4F99-B11E-FC71CB259386}">
      <dgm:prSet phldrT="[Text]" phldr="0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Month 6-9</a:t>
          </a:r>
        </a:p>
      </dgm:t>
    </dgm:pt>
    <dgm:pt modelId="{7522EFCA-21CD-468F-B768-04B77670EE0C}" type="parTrans" cxnId="{AED302A6-26BE-4043-8A19-86B75BA5C9E5}">
      <dgm:prSet/>
      <dgm:spPr/>
      <dgm:t>
        <a:bodyPr/>
        <a:lstStyle/>
        <a:p>
          <a:endParaRPr lang="en-US"/>
        </a:p>
      </dgm:t>
    </dgm:pt>
    <dgm:pt modelId="{15CCDA19-2418-4B3D-8AE8-C227BA23871C}" type="sibTrans" cxnId="{AED302A6-26BE-4043-8A19-86B75BA5C9E5}">
      <dgm:prSet/>
      <dgm:spPr/>
      <dgm:t>
        <a:bodyPr/>
        <a:lstStyle/>
        <a:p>
          <a:endParaRPr lang="en-US"/>
        </a:p>
      </dgm:t>
    </dgm:pt>
    <dgm:pt modelId="{624ABE87-5B19-4F5A-9439-9C812AB3FFF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Incident playbooks</a:t>
          </a:r>
        </a:p>
      </dgm:t>
    </dgm:pt>
    <dgm:pt modelId="{7BE0DC85-416F-4042-A9B8-4C838C39C3AC}" type="parTrans" cxnId="{192BE035-2BAD-4B80-8C07-4FC5F599276C}">
      <dgm:prSet/>
      <dgm:spPr/>
      <dgm:t>
        <a:bodyPr/>
        <a:lstStyle/>
        <a:p>
          <a:endParaRPr lang="en-US"/>
        </a:p>
      </dgm:t>
    </dgm:pt>
    <dgm:pt modelId="{31004462-6B18-4595-9F84-13CAFEB34F1F}" type="sibTrans" cxnId="{192BE035-2BAD-4B80-8C07-4FC5F599276C}">
      <dgm:prSet/>
      <dgm:spPr/>
      <dgm:t>
        <a:bodyPr/>
        <a:lstStyle/>
        <a:p>
          <a:endParaRPr lang="en-US"/>
        </a:p>
      </dgm:t>
    </dgm:pt>
    <dgm:pt modelId="{C96D22EF-0317-4FF6-BDDA-2FF3B615A1A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Dependency mapping</a:t>
          </a:r>
        </a:p>
      </dgm:t>
    </dgm:pt>
    <dgm:pt modelId="{F4D74201-19C8-416C-88BF-7D3DC9540C0B}" type="parTrans" cxnId="{ABB42DB3-012A-4DFA-9C04-869B9D69E0F0}">
      <dgm:prSet/>
      <dgm:spPr/>
      <dgm:t>
        <a:bodyPr/>
        <a:lstStyle/>
        <a:p>
          <a:endParaRPr lang="en-US"/>
        </a:p>
      </dgm:t>
    </dgm:pt>
    <dgm:pt modelId="{7CE4A89F-18A6-4150-89AA-A6AC0F9E9EC9}" type="sibTrans" cxnId="{ABB42DB3-012A-4DFA-9C04-869B9D69E0F0}">
      <dgm:prSet/>
      <dgm:spPr/>
      <dgm:t>
        <a:bodyPr/>
        <a:lstStyle/>
        <a:p>
          <a:endParaRPr lang="en-US"/>
        </a:p>
      </dgm:t>
    </dgm:pt>
    <dgm:pt modelId="{2FD3371C-5E30-45F2-997D-E2614E014A6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Interim incident escalation</a:t>
          </a:r>
        </a:p>
      </dgm:t>
    </dgm:pt>
    <dgm:pt modelId="{556DCC46-3666-4374-B76B-ED1AFD3C2459}" type="parTrans" cxnId="{9BE4C306-7FE3-4013-B827-492048E14AAB}">
      <dgm:prSet/>
      <dgm:spPr/>
      <dgm:t>
        <a:bodyPr/>
        <a:lstStyle/>
        <a:p>
          <a:endParaRPr lang="en-US"/>
        </a:p>
      </dgm:t>
    </dgm:pt>
    <dgm:pt modelId="{A6671DFC-1B73-4B58-BEEC-3DA0EA5F74ED}" type="sibTrans" cxnId="{9BE4C306-7FE3-4013-B827-492048E14AAB}">
      <dgm:prSet/>
      <dgm:spPr/>
      <dgm:t>
        <a:bodyPr/>
        <a:lstStyle/>
        <a:p>
          <a:endParaRPr lang="en-US"/>
        </a:p>
      </dgm:t>
    </dgm:pt>
    <dgm:pt modelId="{EA1EA96E-2FA1-4732-B526-0B312505780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Access controls</a:t>
          </a:r>
        </a:p>
      </dgm:t>
    </dgm:pt>
    <dgm:pt modelId="{35883D74-17AB-4619-AF87-5A903958D27C}" type="parTrans" cxnId="{34557B72-1407-4E52-9D6B-3AECC6A837DB}">
      <dgm:prSet/>
      <dgm:spPr/>
      <dgm:t>
        <a:bodyPr/>
        <a:lstStyle/>
        <a:p>
          <a:endParaRPr lang="en-US"/>
        </a:p>
      </dgm:t>
    </dgm:pt>
    <dgm:pt modelId="{342D45FF-566E-4BD5-9689-E47B02D7B5C9}" type="sibTrans" cxnId="{34557B72-1407-4E52-9D6B-3AECC6A837DB}">
      <dgm:prSet/>
      <dgm:spPr/>
      <dgm:t>
        <a:bodyPr/>
        <a:lstStyle/>
        <a:p>
          <a:endParaRPr lang="en-US"/>
        </a:p>
      </dgm:t>
    </dgm:pt>
    <dgm:pt modelId="{CECBF1A2-D9A6-43E6-81D2-47BA5AAB45F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Service-specific monitoring</a:t>
          </a:r>
        </a:p>
      </dgm:t>
    </dgm:pt>
    <dgm:pt modelId="{3B5BDFC6-267A-4DA7-99A0-6ADA51514A55}" type="parTrans" cxnId="{16EDD023-7DEE-4A1B-9913-9B90F70CB69A}">
      <dgm:prSet/>
      <dgm:spPr/>
      <dgm:t>
        <a:bodyPr/>
        <a:lstStyle/>
        <a:p>
          <a:endParaRPr lang="en-US"/>
        </a:p>
      </dgm:t>
    </dgm:pt>
    <dgm:pt modelId="{CC43BBB6-02FE-446F-BB0E-496A39BE34A0}" type="sibTrans" cxnId="{16EDD023-7DEE-4A1B-9913-9B90F70CB69A}">
      <dgm:prSet/>
      <dgm:spPr/>
      <dgm:t>
        <a:bodyPr/>
        <a:lstStyle/>
        <a:p>
          <a:endParaRPr lang="en-US"/>
        </a:p>
      </dgm:t>
    </dgm:pt>
    <dgm:pt modelId="{BB5C19D0-D326-44C5-94CB-7607FB0A72E7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External coordination</a:t>
          </a:r>
        </a:p>
      </dgm:t>
    </dgm:pt>
    <dgm:pt modelId="{ADA28444-DFC9-4E79-8C44-F52CB2B9B76A}" type="parTrans" cxnId="{568AF06C-28F9-4FCC-BF96-D3BBEA476521}">
      <dgm:prSet/>
      <dgm:spPr/>
      <dgm:t>
        <a:bodyPr/>
        <a:lstStyle/>
        <a:p>
          <a:endParaRPr lang="en-US"/>
        </a:p>
      </dgm:t>
    </dgm:pt>
    <dgm:pt modelId="{494F749F-9AAA-46FC-BB1D-76113598BB73}" type="sibTrans" cxnId="{568AF06C-28F9-4FCC-BF96-D3BBEA476521}">
      <dgm:prSet/>
      <dgm:spPr/>
      <dgm:t>
        <a:bodyPr/>
        <a:lstStyle/>
        <a:p>
          <a:endParaRPr lang="en-US"/>
        </a:p>
      </dgm:t>
    </dgm:pt>
    <dgm:pt modelId="{4FB6690D-AC99-4E3A-901F-65371EEFF799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Recovery testing</a:t>
          </a:r>
        </a:p>
      </dgm:t>
    </dgm:pt>
    <dgm:pt modelId="{7843A90C-791B-449D-A6B4-00A8989DA941}" type="parTrans" cxnId="{8035400B-59F6-41DA-82DE-4E1D58117418}">
      <dgm:prSet/>
      <dgm:spPr/>
      <dgm:t>
        <a:bodyPr/>
        <a:lstStyle/>
        <a:p>
          <a:endParaRPr lang="en-US"/>
        </a:p>
      </dgm:t>
    </dgm:pt>
    <dgm:pt modelId="{AC32ADC9-5465-4670-A944-0F9F180150D3}" type="sibTrans" cxnId="{8035400B-59F6-41DA-82DE-4E1D58117418}">
      <dgm:prSet/>
      <dgm:spPr/>
      <dgm:t>
        <a:bodyPr/>
        <a:lstStyle/>
        <a:p>
          <a:endParaRPr lang="en-US"/>
        </a:p>
      </dgm:t>
    </dgm:pt>
    <dgm:pt modelId="{FA6D4C0C-2D61-41BB-8ABA-844056992D3E}" type="pres">
      <dgm:prSet presAssocID="{FEECB19F-0BF6-49F3-A1FD-46F1EE2E105F}" presName="Name0" presStyleCnt="0">
        <dgm:presLayoutVars>
          <dgm:dir/>
          <dgm:resizeHandles val="exact"/>
        </dgm:presLayoutVars>
      </dgm:prSet>
      <dgm:spPr/>
    </dgm:pt>
    <dgm:pt modelId="{4C7FBE5C-9EED-4540-8763-2780E64AB57A}" type="pres">
      <dgm:prSet presAssocID="{D1EF80BF-8DB5-4FE5-B1B7-E65D6BB3C081}" presName="composite" presStyleCnt="0"/>
      <dgm:spPr/>
    </dgm:pt>
    <dgm:pt modelId="{0BF3A770-2208-43B0-A04E-064A8414125C}" type="pres">
      <dgm:prSet presAssocID="{D1EF80BF-8DB5-4FE5-B1B7-E65D6BB3C081}" presName="imagSh" presStyleLbl="bgImgPlace1" presStyleIdx="0" presStyleCnt="3" custLinFactNeighborX="-8853" custLinFactNeighborY="-1427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648B3308-3B45-4421-BB6F-5CB19F140031}" type="pres">
      <dgm:prSet presAssocID="{D1EF80BF-8DB5-4FE5-B1B7-E65D6BB3C081}" presName="txNode" presStyleLbl="node1" presStyleIdx="0" presStyleCnt="3">
        <dgm:presLayoutVars>
          <dgm:bulletEnabled val="1"/>
        </dgm:presLayoutVars>
      </dgm:prSet>
      <dgm:spPr/>
    </dgm:pt>
    <dgm:pt modelId="{2C701472-8240-4C61-84DA-26FFDC7C9DFE}" type="pres">
      <dgm:prSet presAssocID="{368BB529-BD9D-44B3-9568-A10B5915F849}" presName="sibTrans" presStyleLbl="sibTrans2D1" presStyleIdx="0" presStyleCnt="2" custScaleX="137868"/>
      <dgm:spPr/>
    </dgm:pt>
    <dgm:pt modelId="{A6114B2C-95A3-4F8F-82FF-4B8C234A168A}" type="pres">
      <dgm:prSet presAssocID="{368BB529-BD9D-44B3-9568-A10B5915F849}" presName="connTx" presStyleLbl="sibTrans2D1" presStyleIdx="0" presStyleCnt="2"/>
      <dgm:spPr/>
    </dgm:pt>
    <dgm:pt modelId="{86A94EA1-EC44-4D08-BBF6-590DB8A8F828}" type="pres">
      <dgm:prSet presAssocID="{DAC0C205-AA20-431F-976B-FD5E3098A68E}" presName="composite" presStyleCnt="0"/>
      <dgm:spPr/>
    </dgm:pt>
    <dgm:pt modelId="{F3928A04-B356-447A-8F3E-1E23B9ACD3DA}" type="pres">
      <dgm:prSet presAssocID="{DAC0C205-AA20-431F-976B-FD5E3098A68E}" presName="imagSh" presStyleLbl="bgImgPlace1" presStyleIdx="1" presStyleCnt="3" custLinFactNeighborX="-9072" custLinFactNeighborY="-1533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4CE315D-3703-451D-A257-1B7231EE3DD1}" type="pres">
      <dgm:prSet presAssocID="{DAC0C205-AA20-431F-976B-FD5E3098A68E}" presName="txNode" presStyleLbl="node1" presStyleIdx="1" presStyleCnt="3">
        <dgm:presLayoutVars>
          <dgm:bulletEnabled val="1"/>
        </dgm:presLayoutVars>
      </dgm:prSet>
      <dgm:spPr/>
    </dgm:pt>
    <dgm:pt modelId="{CD7ABAC9-F383-486B-B220-D679812EDF3C}" type="pres">
      <dgm:prSet presAssocID="{DE84ABD8-C9CB-4EA8-A9F5-B33D0D810437}" presName="sibTrans" presStyleLbl="sibTrans2D1" presStyleIdx="1" presStyleCnt="2"/>
      <dgm:spPr/>
    </dgm:pt>
    <dgm:pt modelId="{B8AF1B13-D014-47B0-B8C5-90C69E5F53E4}" type="pres">
      <dgm:prSet presAssocID="{DE84ABD8-C9CB-4EA8-A9F5-B33D0D810437}" presName="connTx" presStyleLbl="sibTrans2D1" presStyleIdx="1" presStyleCnt="2"/>
      <dgm:spPr/>
    </dgm:pt>
    <dgm:pt modelId="{3DC5876A-670D-42D3-B0EC-15274ECD53D9}" type="pres">
      <dgm:prSet presAssocID="{B98E90B7-2A6F-4F99-B11E-FC71CB259386}" presName="composite" presStyleCnt="0"/>
      <dgm:spPr/>
    </dgm:pt>
    <dgm:pt modelId="{EEAAC69F-9F79-4288-B437-53DE1474C989}" type="pres">
      <dgm:prSet presAssocID="{B98E90B7-2A6F-4F99-B11E-FC71CB259386}" presName="imagSh" presStyleLbl="bgImgPlace1" presStyleIdx="2" presStyleCnt="3" custLinFactNeighborX="-864" custLinFactNeighborY="-1274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holen mit einfarbiger Füllung"/>
        </a:ext>
      </dgm:extLst>
    </dgm:pt>
    <dgm:pt modelId="{08C5E6D2-D912-4630-AC60-871310C68B1E}" type="pres">
      <dgm:prSet presAssocID="{B98E90B7-2A6F-4F99-B11E-FC71CB259386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54B3F04-0138-4036-AEE4-FB3E8C667D1A}" srcId="{FEECB19F-0BF6-49F3-A1FD-46F1EE2E105F}" destId="{DAC0C205-AA20-431F-976B-FD5E3098A68E}" srcOrd="1" destOrd="0" parTransId="{8E402DB4-EBDB-47C2-A4C6-52CDF3C707D8}" sibTransId="{DE84ABD8-C9CB-4EA8-A9F5-B33D0D810437}"/>
    <dgm:cxn modelId="{9BE4C306-7FE3-4013-B827-492048E14AAB}" srcId="{D1EF80BF-8DB5-4FE5-B1B7-E65D6BB3C081}" destId="{2FD3371C-5E30-45F2-997D-E2614E014A60}" srcOrd="2" destOrd="0" parTransId="{556DCC46-3666-4374-B76B-ED1AFD3C2459}" sibTransId="{A6671DFC-1B73-4B58-BEEC-3DA0EA5F74ED}"/>
    <dgm:cxn modelId="{B53DFD09-3674-4350-945C-779047E92E5E}" type="presOf" srcId="{368BB529-BD9D-44B3-9568-A10B5915F849}" destId="{A6114B2C-95A3-4F8F-82FF-4B8C234A168A}" srcOrd="1" destOrd="0" presId="urn:microsoft.com/office/officeart/2005/8/layout/hProcess10"/>
    <dgm:cxn modelId="{8035400B-59F6-41DA-82DE-4E1D58117418}" srcId="{B98E90B7-2A6F-4F99-B11E-FC71CB259386}" destId="{4FB6690D-AC99-4E3A-901F-65371EEFF799}" srcOrd="2" destOrd="0" parTransId="{7843A90C-791B-449D-A6B4-00A8989DA941}" sibTransId="{AC32ADC9-5465-4670-A944-0F9F180150D3}"/>
    <dgm:cxn modelId="{263D5D0D-7A65-4615-AD13-14ED386E79F5}" type="presOf" srcId="{BB5C19D0-D326-44C5-94CB-7607FB0A72E7}" destId="{08C5E6D2-D912-4630-AC60-871310C68B1E}" srcOrd="0" destOrd="2" presId="urn:microsoft.com/office/officeart/2005/8/layout/hProcess10"/>
    <dgm:cxn modelId="{963CF10D-16EA-44C7-A2DE-42F184717C5E}" type="presOf" srcId="{FEECB19F-0BF6-49F3-A1FD-46F1EE2E105F}" destId="{FA6D4C0C-2D61-41BB-8ABA-844056992D3E}" srcOrd="0" destOrd="0" presId="urn:microsoft.com/office/officeart/2005/8/layout/hProcess10"/>
    <dgm:cxn modelId="{E558030F-CA33-48A4-A84C-D683FAE519C3}" type="presOf" srcId="{2FD3371C-5E30-45F2-997D-E2614E014A60}" destId="{648B3308-3B45-4421-BB6F-5CB19F140031}" srcOrd="0" destOrd="3" presId="urn:microsoft.com/office/officeart/2005/8/layout/hProcess10"/>
    <dgm:cxn modelId="{B3F7BB1A-041D-4E6F-8752-FE6A2E14814B}" type="presOf" srcId="{D1EF80BF-8DB5-4FE5-B1B7-E65D6BB3C081}" destId="{648B3308-3B45-4421-BB6F-5CB19F140031}" srcOrd="0" destOrd="0" presId="urn:microsoft.com/office/officeart/2005/8/layout/hProcess10"/>
    <dgm:cxn modelId="{2B985320-35BD-4AA9-B5F2-F04F89B5379D}" srcId="{FEECB19F-0BF6-49F3-A1FD-46F1EE2E105F}" destId="{D1EF80BF-8DB5-4FE5-B1B7-E65D6BB3C081}" srcOrd="0" destOrd="0" parTransId="{A5B95F4F-1010-4CAE-BBD1-1D19FECAF763}" sibTransId="{368BB529-BD9D-44B3-9568-A10B5915F849}"/>
    <dgm:cxn modelId="{16EDD023-7DEE-4A1B-9913-9B90F70CB69A}" srcId="{DAC0C205-AA20-431F-976B-FD5E3098A68E}" destId="{CECBF1A2-D9A6-43E6-81D2-47BA5AAB45F2}" srcOrd="2" destOrd="0" parTransId="{3B5BDFC6-267A-4DA7-99A0-6ADA51514A55}" sibTransId="{CC43BBB6-02FE-446F-BB0E-496A39BE34A0}"/>
    <dgm:cxn modelId="{192BE035-2BAD-4B80-8C07-4FC5F599276C}" srcId="{B98E90B7-2A6F-4F99-B11E-FC71CB259386}" destId="{624ABE87-5B19-4F5A-9439-9C812AB3FFFA}" srcOrd="0" destOrd="0" parTransId="{7BE0DC85-416F-4042-A9B8-4C838C39C3AC}" sibTransId="{31004462-6B18-4595-9F84-13CAFEB34F1F}"/>
    <dgm:cxn modelId="{3FE72036-4E0D-42CE-94AA-9F71438E2E86}" srcId="{D1EF80BF-8DB5-4FE5-B1B7-E65D6BB3C081}" destId="{A10207BB-E873-464B-8007-81A75D42C5AA}" srcOrd="0" destOrd="0" parTransId="{89EE4310-4C86-4562-B6A0-ABAD905A7CA3}" sibTransId="{C6ABA561-CCC1-4E63-AE8A-EF49CC1C3673}"/>
    <dgm:cxn modelId="{14572638-BA8A-401C-B8B2-8EBF96730BF5}" type="presOf" srcId="{A10207BB-E873-464B-8007-81A75D42C5AA}" destId="{648B3308-3B45-4421-BB6F-5CB19F140031}" srcOrd="0" destOrd="1" presId="urn:microsoft.com/office/officeart/2005/8/layout/hProcess10"/>
    <dgm:cxn modelId="{EB02893C-59B3-4BC1-9864-01A16F7CA707}" type="presOf" srcId="{DE84ABD8-C9CB-4EA8-A9F5-B33D0D810437}" destId="{B8AF1B13-D014-47B0-B8C5-90C69E5F53E4}" srcOrd="1" destOrd="0" presId="urn:microsoft.com/office/officeart/2005/8/layout/hProcess10"/>
    <dgm:cxn modelId="{F333BA3C-589B-40A8-B876-9381FD19C75F}" type="presOf" srcId="{B98E90B7-2A6F-4F99-B11E-FC71CB259386}" destId="{08C5E6D2-D912-4630-AC60-871310C68B1E}" srcOrd="0" destOrd="0" presId="urn:microsoft.com/office/officeart/2005/8/layout/hProcess10"/>
    <dgm:cxn modelId="{9FDD7442-101B-455B-803C-126AF0DCD719}" type="presOf" srcId="{DE84ABD8-C9CB-4EA8-A9F5-B33D0D810437}" destId="{CD7ABAC9-F383-486B-B220-D679812EDF3C}" srcOrd="0" destOrd="0" presId="urn:microsoft.com/office/officeart/2005/8/layout/hProcess10"/>
    <dgm:cxn modelId="{0B2F1767-178E-4EA9-B7B2-5B49BC8BAED0}" type="presOf" srcId="{CECBF1A2-D9A6-43E6-81D2-47BA5AAB45F2}" destId="{54CE315D-3703-451D-A257-1B7231EE3DD1}" srcOrd="0" destOrd="3" presId="urn:microsoft.com/office/officeart/2005/8/layout/hProcess10"/>
    <dgm:cxn modelId="{568AF06C-28F9-4FCC-BF96-D3BBEA476521}" srcId="{B98E90B7-2A6F-4F99-B11E-FC71CB259386}" destId="{BB5C19D0-D326-44C5-94CB-7607FB0A72E7}" srcOrd="1" destOrd="0" parTransId="{ADA28444-DFC9-4E79-8C44-F52CB2B9B76A}" sibTransId="{494F749F-9AAA-46FC-BB1D-76113598BB73}"/>
    <dgm:cxn modelId="{EEBEC04E-1238-4778-A2F6-53B8EA3BC827}" type="presOf" srcId="{7AEF3653-27D8-4139-BF90-39A8971C866B}" destId="{54CE315D-3703-451D-A257-1B7231EE3DD1}" srcOrd="0" destOrd="1" presId="urn:microsoft.com/office/officeart/2005/8/layout/hProcess10"/>
    <dgm:cxn modelId="{34557B72-1407-4E52-9D6B-3AECC6A837DB}" srcId="{DAC0C205-AA20-431F-976B-FD5E3098A68E}" destId="{EA1EA96E-2FA1-4732-B526-0B3125057805}" srcOrd="1" destOrd="0" parTransId="{35883D74-17AB-4619-AF87-5A903958D27C}" sibTransId="{342D45FF-566E-4BD5-9689-E47B02D7B5C9}"/>
    <dgm:cxn modelId="{AC5E0C75-2914-4CA7-9157-853187AE4974}" type="presOf" srcId="{DAC0C205-AA20-431F-976B-FD5E3098A68E}" destId="{54CE315D-3703-451D-A257-1B7231EE3DD1}" srcOrd="0" destOrd="0" presId="urn:microsoft.com/office/officeart/2005/8/layout/hProcess10"/>
    <dgm:cxn modelId="{F5994F9B-D793-4268-BF35-0539FECA817F}" srcId="{DAC0C205-AA20-431F-976B-FD5E3098A68E}" destId="{7AEF3653-27D8-4139-BF90-39A8971C866B}" srcOrd="0" destOrd="0" parTransId="{571154B5-7FAD-4558-95F0-A10A9EB9F778}" sibTransId="{D10B1AED-2C3B-4BD6-9C44-DB9B6F08F266}"/>
    <dgm:cxn modelId="{AED302A6-26BE-4043-8A19-86B75BA5C9E5}" srcId="{FEECB19F-0BF6-49F3-A1FD-46F1EE2E105F}" destId="{B98E90B7-2A6F-4F99-B11E-FC71CB259386}" srcOrd="2" destOrd="0" parTransId="{7522EFCA-21CD-468F-B768-04B77670EE0C}" sibTransId="{15CCDA19-2418-4B3D-8AE8-C227BA23871C}"/>
    <dgm:cxn modelId="{927FB9AF-AC2F-4CBC-A662-71B6B711A3CA}" type="presOf" srcId="{4FB6690D-AC99-4E3A-901F-65371EEFF799}" destId="{08C5E6D2-D912-4630-AC60-871310C68B1E}" srcOrd="0" destOrd="3" presId="urn:microsoft.com/office/officeart/2005/8/layout/hProcess10"/>
    <dgm:cxn modelId="{ABB42DB3-012A-4DFA-9C04-869B9D69E0F0}" srcId="{D1EF80BF-8DB5-4FE5-B1B7-E65D6BB3C081}" destId="{C96D22EF-0317-4FF6-BDDA-2FF3B615A1A5}" srcOrd="1" destOrd="0" parTransId="{F4D74201-19C8-416C-88BF-7D3DC9540C0B}" sibTransId="{7CE4A89F-18A6-4150-89AA-A6AC0F9E9EC9}"/>
    <dgm:cxn modelId="{DD00F1C4-63AA-4429-B435-A0459BA1C8AA}" type="presOf" srcId="{624ABE87-5B19-4F5A-9439-9C812AB3FFFA}" destId="{08C5E6D2-D912-4630-AC60-871310C68B1E}" srcOrd="0" destOrd="1" presId="urn:microsoft.com/office/officeart/2005/8/layout/hProcess10"/>
    <dgm:cxn modelId="{7DAEBBCD-0B70-4409-B125-0095A0CFE7A5}" type="presOf" srcId="{C96D22EF-0317-4FF6-BDDA-2FF3B615A1A5}" destId="{648B3308-3B45-4421-BB6F-5CB19F140031}" srcOrd="0" destOrd="2" presId="urn:microsoft.com/office/officeart/2005/8/layout/hProcess10"/>
    <dgm:cxn modelId="{A4A872DD-929D-4629-9082-7A9DB725E303}" type="presOf" srcId="{EA1EA96E-2FA1-4732-B526-0B3125057805}" destId="{54CE315D-3703-451D-A257-1B7231EE3DD1}" srcOrd="0" destOrd="2" presId="urn:microsoft.com/office/officeart/2005/8/layout/hProcess10"/>
    <dgm:cxn modelId="{3C0A81F8-A95F-4506-AFE5-251E0D320711}" type="presOf" srcId="{368BB529-BD9D-44B3-9568-A10B5915F849}" destId="{2C701472-8240-4C61-84DA-26FFDC7C9DFE}" srcOrd="0" destOrd="0" presId="urn:microsoft.com/office/officeart/2005/8/layout/hProcess10"/>
    <dgm:cxn modelId="{668AD8F3-3B56-4A2D-AC28-2550CA86256E}" type="presParOf" srcId="{FA6D4C0C-2D61-41BB-8ABA-844056992D3E}" destId="{4C7FBE5C-9EED-4540-8763-2780E64AB57A}" srcOrd="0" destOrd="0" presId="urn:microsoft.com/office/officeart/2005/8/layout/hProcess10"/>
    <dgm:cxn modelId="{C84D9502-2643-4CC4-9A57-16898A4E7B37}" type="presParOf" srcId="{4C7FBE5C-9EED-4540-8763-2780E64AB57A}" destId="{0BF3A770-2208-43B0-A04E-064A8414125C}" srcOrd="0" destOrd="0" presId="urn:microsoft.com/office/officeart/2005/8/layout/hProcess10"/>
    <dgm:cxn modelId="{F3C46553-9019-4234-84E8-4BDA5CEB07EA}" type="presParOf" srcId="{4C7FBE5C-9EED-4540-8763-2780E64AB57A}" destId="{648B3308-3B45-4421-BB6F-5CB19F140031}" srcOrd="1" destOrd="0" presId="urn:microsoft.com/office/officeart/2005/8/layout/hProcess10"/>
    <dgm:cxn modelId="{E549A8CD-5891-4B43-9CF3-8D9A48237DAC}" type="presParOf" srcId="{FA6D4C0C-2D61-41BB-8ABA-844056992D3E}" destId="{2C701472-8240-4C61-84DA-26FFDC7C9DFE}" srcOrd="1" destOrd="0" presId="urn:microsoft.com/office/officeart/2005/8/layout/hProcess10"/>
    <dgm:cxn modelId="{498E1898-9C12-4360-BF2E-925294E6B89D}" type="presParOf" srcId="{2C701472-8240-4C61-84DA-26FFDC7C9DFE}" destId="{A6114B2C-95A3-4F8F-82FF-4B8C234A168A}" srcOrd="0" destOrd="0" presId="urn:microsoft.com/office/officeart/2005/8/layout/hProcess10"/>
    <dgm:cxn modelId="{82ECFD9F-5FF5-4783-8A62-7CECBF2A86B5}" type="presParOf" srcId="{FA6D4C0C-2D61-41BB-8ABA-844056992D3E}" destId="{86A94EA1-EC44-4D08-BBF6-590DB8A8F828}" srcOrd="2" destOrd="0" presId="urn:microsoft.com/office/officeart/2005/8/layout/hProcess10"/>
    <dgm:cxn modelId="{54AF92D8-80C8-4179-A97B-1978E3155100}" type="presParOf" srcId="{86A94EA1-EC44-4D08-BBF6-590DB8A8F828}" destId="{F3928A04-B356-447A-8F3E-1E23B9ACD3DA}" srcOrd="0" destOrd="0" presId="urn:microsoft.com/office/officeart/2005/8/layout/hProcess10"/>
    <dgm:cxn modelId="{7A4EF85A-1B5B-4797-9995-DD5D3EF64851}" type="presParOf" srcId="{86A94EA1-EC44-4D08-BBF6-590DB8A8F828}" destId="{54CE315D-3703-451D-A257-1B7231EE3DD1}" srcOrd="1" destOrd="0" presId="urn:microsoft.com/office/officeart/2005/8/layout/hProcess10"/>
    <dgm:cxn modelId="{93D3FCFF-A278-443D-973A-63AA2FA772F1}" type="presParOf" srcId="{FA6D4C0C-2D61-41BB-8ABA-844056992D3E}" destId="{CD7ABAC9-F383-486B-B220-D679812EDF3C}" srcOrd="3" destOrd="0" presId="urn:microsoft.com/office/officeart/2005/8/layout/hProcess10"/>
    <dgm:cxn modelId="{C3BE12B1-C533-47CA-B70B-299DA15D1B91}" type="presParOf" srcId="{CD7ABAC9-F383-486B-B220-D679812EDF3C}" destId="{B8AF1B13-D014-47B0-B8C5-90C69E5F53E4}" srcOrd="0" destOrd="0" presId="urn:microsoft.com/office/officeart/2005/8/layout/hProcess10"/>
    <dgm:cxn modelId="{88DC99A9-CD74-4938-80A2-E900387E9448}" type="presParOf" srcId="{FA6D4C0C-2D61-41BB-8ABA-844056992D3E}" destId="{3DC5876A-670D-42D3-B0EC-15274ECD53D9}" srcOrd="4" destOrd="0" presId="urn:microsoft.com/office/officeart/2005/8/layout/hProcess10"/>
    <dgm:cxn modelId="{B233AB12-BAA2-4150-9378-400499C177A3}" type="presParOf" srcId="{3DC5876A-670D-42D3-B0EC-15274ECD53D9}" destId="{EEAAC69F-9F79-4288-B437-53DE1474C989}" srcOrd="0" destOrd="0" presId="urn:microsoft.com/office/officeart/2005/8/layout/hProcess10"/>
    <dgm:cxn modelId="{9097E2A1-3A21-49E2-BCD8-3D05B3023CEE}" type="presParOf" srcId="{3DC5876A-670D-42D3-B0EC-15274ECD53D9}" destId="{08C5E6D2-D912-4630-AC60-871310C68B1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836C1-4DF3-4653-BBD3-5B9999FF2EC3}">
      <dsp:nvSpPr>
        <dsp:cNvPr id="0" name=""/>
        <dsp:cNvSpPr/>
      </dsp:nvSpPr>
      <dsp:spPr>
        <a:xfrm>
          <a:off x="2217262" y="1928"/>
          <a:ext cx="1457078" cy="947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Governance</a:t>
          </a:r>
        </a:p>
      </dsp:txBody>
      <dsp:txXfrm>
        <a:off x="2263496" y="48162"/>
        <a:ext cx="1364610" cy="854633"/>
      </dsp:txXfrm>
    </dsp:sp>
    <dsp:sp modelId="{B77104CC-89F6-4A90-A6A5-0951F171CA7E}">
      <dsp:nvSpPr>
        <dsp:cNvPr id="0" name=""/>
        <dsp:cNvSpPr/>
      </dsp:nvSpPr>
      <dsp:spPr>
        <a:xfrm>
          <a:off x="1683463" y="475479"/>
          <a:ext cx="2524676" cy="2524676"/>
        </a:xfrm>
        <a:custGeom>
          <a:avLst/>
          <a:gdLst/>
          <a:ahLst/>
          <a:cxnLst/>
          <a:rect l="0" t="0" r="0" b="0"/>
          <a:pathLst>
            <a:path>
              <a:moveTo>
                <a:pt x="2001445" y="239001"/>
              </a:moveTo>
              <a:arcTo wR="1262338" hR="1262338" stAng="18350329" swAng="364466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B06E5-3551-4E6A-B164-13EAF8FD539F}">
      <dsp:nvSpPr>
        <dsp:cNvPr id="0" name=""/>
        <dsp:cNvSpPr/>
      </dsp:nvSpPr>
      <dsp:spPr>
        <a:xfrm>
          <a:off x="3310479" y="1895435"/>
          <a:ext cx="1457078" cy="947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Time criticality</a:t>
          </a:r>
        </a:p>
      </dsp:txBody>
      <dsp:txXfrm>
        <a:off x="3356713" y="1941669"/>
        <a:ext cx="1364610" cy="854633"/>
      </dsp:txXfrm>
    </dsp:sp>
    <dsp:sp modelId="{B2DAA475-EEA2-4583-BC91-85274A234780}">
      <dsp:nvSpPr>
        <dsp:cNvPr id="0" name=""/>
        <dsp:cNvSpPr/>
      </dsp:nvSpPr>
      <dsp:spPr>
        <a:xfrm>
          <a:off x="1683463" y="475479"/>
          <a:ext cx="2524676" cy="2524676"/>
        </a:xfrm>
        <a:custGeom>
          <a:avLst/>
          <a:gdLst/>
          <a:ahLst/>
          <a:cxnLst/>
          <a:rect l="0" t="0" r="0" b="0"/>
          <a:pathLst>
            <a:path>
              <a:moveTo>
                <a:pt x="1862431" y="2372916"/>
              </a:moveTo>
              <a:arcTo wR="1262338" hR="1262338" stAng="3696946" swAng="3406109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D5E5A-A5CD-41D1-AA99-4517AC8171A4}">
      <dsp:nvSpPr>
        <dsp:cNvPr id="0" name=""/>
        <dsp:cNvSpPr/>
      </dsp:nvSpPr>
      <dsp:spPr>
        <a:xfrm>
          <a:off x="1124045" y="1895435"/>
          <a:ext cx="1457078" cy="947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Third-party visibility</a:t>
          </a:r>
        </a:p>
      </dsp:txBody>
      <dsp:txXfrm>
        <a:off x="1170279" y="1941669"/>
        <a:ext cx="1364610" cy="854633"/>
      </dsp:txXfrm>
    </dsp:sp>
    <dsp:sp modelId="{775CD64B-4267-47EE-8DA7-F7B2C64D48A4}">
      <dsp:nvSpPr>
        <dsp:cNvPr id="0" name=""/>
        <dsp:cNvSpPr/>
      </dsp:nvSpPr>
      <dsp:spPr>
        <a:xfrm>
          <a:off x="1683463" y="475479"/>
          <a:ext cx="2524676" cy="2524676"/>
        </a:xfrm>
        <a:custGeom>
          <a:avLst/>
          <a:gdLst/>
          <a:ahLst/>
          <a:cxnLst/>
          <a:rect l="0" t="0" r="0" b="0"/>
          <a:pathLst>
            <a:path>
              <a:moveTo>
                <a:pt x="8323" y="1407061"/>
              </a:moveTo>
              <a:arcTo wR="1262338" hR="1262338" stAng="10405004" swAng="3644667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3A770-2208-43B0-A04E-064A8414125C}">
      <dsp:nvSpPr>
        <dsp:cNvPr id="0" name=""/>
        <dsp:cNvSpPr/>
      </dsp:nvSpPr>
      <dsp:spPr>
        <a:xfrm>
          <a:off x="0" y="615269"/>
          <a:ext cx="1924147" cy="19241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B3308-3B45-4421-BB6F-5CB19F140031}">
      <dsp:nvSpPr>
        <dsp:cNvPr id="0" name=""/>
        <dsp:cNvSpPr/>
      </dsp:nvSpPr>
      <dsp:spPr>
        <a:xfrm>
          <a:off x="317317" y="2044411"/>
          <a:ext cx="1924147" cy="192414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 0-3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Governance decisions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Dependency mapping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Interim incident escalation</a:t>
          </a:r>
        </a:p>
      </dsp:txBody>
      <dsp:txXfrm>
        <a:off x="373673" y="2100767"/>
        <a:ext cx="1811435" cy="1811435"/>
      </dsp:txXfrm>
    </dsp:sp>
    <dsp:sp modelId="{2C701472-8240-4C61-84DA-26FFDC7C9DFE}">
      <dsp:nvSpPr>
        <dsp:cNvPr id="0" name=""/>
        <dsp:cNvSpPr/>
      </dsp:nvSpPr>
      <dsp:spPr>
        <a:xfrm rot="21575001">
          <a:off x="2176231" y="1335782"/>
          <a:ext cx="428735" cy="462345"/>
        </a:xfrm>
        <a:prstGeom prst="rightArrow">
          <a:avLst>
            <a:gd name="adj1" fmla="val 60000"/>
            <a:gd name="adj2" fmla="val 50000"/>
          </a:avLst>
        </a:prstGeom>
        <a:solidFill>
          <a:srgbClr val="E4831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solidFill>
              <a:srgbClr val="E48312"/>
            </a:solidFill>
          </a:endParaRPr>
        </a:p>
      </dsp:txBody>
      <dsp:txXfrm>
        <a:off x="2176233" y="1428719"/>
        <a:ext cx="300115" cy="277407"/>
      </dsp:txXfrm>
    </dsp:sp>
    <dsp:sp modelId="{F3928A04-B356-447A-8F3E-1E23B9ACD3DA}">
      <dsp:nvSpPr>
        <dsp:cNvPr id="0" name=""/>
        <dsp:cNvSpPr/>
      </dsp:nvSpPr>
      <dsp:spPr>
        <a:xfrm>
          <a:off x="2812626" y="594816"/>
          <a:ext cx="1924147" cy="19241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E315D-3703-451D-A257-1B7231EE3DD1}">
      <dsp:nvSpPr>
        <dsp:cNvPr id="0" name=""/>
        <dsp:cNvSpPr/>
      </dsp:nvSpPr>
      <dsp:spPr>
        <a:xfrm>
          <a:off x="3300418" y="2044411"/>
          <a:ext cx="1924147" cy="192414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 3-6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Detection thresholds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Access controls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Service-specific monitoring</a:t>
          </a:r>
        </a:p>
      </dsp:txBody>
      <dsp:txXfrm>
        <a:off x="3356774" y="2100767"/>
        <a:ext cx="1811435" cy="1811435"/>
      </dsp:txXfrm>
    </dsp:sp>
    <dsp:sp modelId="{CD7ABAC9-F383-486B-B220-D679812EDF3C}">
      <dsp:nvSpPr>
        <dsp:cNvPr id="0" name=""/>
        <dsp:cNvSpPr/>
      </dsp:nvSpPr>
      <dsp:spPr>
        <a:xfrm rot="54581">
          <a:off x="5162657" y="1351137"/>
          <a:ext cx="425964" cy="462345"/>
        </a:xfrm>
        <a:prstGeom prst="rightArrow">
          <a:avLst>
            <a:gd name="adj1" fmla="val 60000"/>
            <a:gd name="adj2" fmla="val 50000"/>
          </a:avLst>
        </a:prstGeom>
        <a:solidFill>
          <a:srgbClr val="E4831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solidFill>
              <a:srgbClr val="E48312"/>
            </a:solidFill>
          </a:endParaRPr>
        </a:p>
      </dsp:txBody>
      <dsp:txXfrm>
        <a:off x="5162665" y="1442592"/>
        <a:ext cx="298175" cy="277407"/>
      </dsp:txXfrm>
    </dsp:sp>
    <dsp:sp modelId="{EEAAC69F-9F79-4288-B437-53DE1474C989}">
      <dsp:nvSpPr>
        <dsp:cNvPr id="0" name=""/>
        <dsp:cNvSpPr/>
      </dsp:nvSpPr>
      <dsp:spPr>
        <a:xfrm>
          <a:off x="5953660" y="644689"/>
          <a:ext cx="1924147" cy="192414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5E6D2-D912-4630-AC60-871310C68B1E}">
      <dsp:nvSpPr>
        <dsp:cNvPr id="0" name=""/>
        <dsp:cNvSpPr/>
      </dsp:nvSpPr>
      <dsp:spPr>
        <a:xfrm>
          <a:off x="6283518" y="2044411"/>
          <a:ext cx="1924147" cy="1924147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 6-9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Incident playbooks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External coordination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Recovery testing</a:t>
          </a:r>
        </a:p>
      </dsp:txBody>
      <dsp:txXfrm>
        <a:off x="6339874" y="2100767"/>
        <a:ext cx="1811435" cy="1811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D053D-036C-4AB3-A1A5-0865798BCCB2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D16D9-D63C-4289-B40B-E1F75D8664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4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69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6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1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70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1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6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B0088-2347-4CAB-BC19-56F051575D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7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340F9F-FC86-4BAE-A441-2122E655B8CA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DORA Readiness Assessment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31B0088-2347-4CAB-BC19-56F051575D4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21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lick auf Wolkenkratzer">
            <a:extLst>
              <a:ext uri="{FF2B5EF4-FFF2-40B4-BE49-F238E27FC236}">
                <a16:creationId xmlns:a16="http://schemas.microsoft.com/office/drawing/2014/main" id="{F4781E67-8ED0-E375-B04D-46972970C6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7" b="4923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A033-A67C-EE78-55F3-99865C97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Real-time service</a:t>
            </a:r>
          </a:p>
          <a:p>
            <a:pPr lvl="1"/>
            <a:r>
              <a:rPr lang="en-US" sz="2000" dirty="0"/>
              <a:t>No recovery window</a:t>
            </a:r>
          </a:p>
          <a:p>
            <a:pPr lvl="1"/>
            <a:r>
              <a:rPr lang="en-US" sz="2000" dirty="0"/>
              <a:t>Management accountability applies</a:t>
            </a: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 Instant payments require </a:t>
            </a:r>
            <a:r>
              <a:rPr lang="en-US" sz="2000" b="1" dirty="0">
                <a:sym typeface="Wingdings" panose="05000000000000000000" pitchFamily="2" charset="2"/>
              </a:rPr>
              <a:t>explicit, service-specific ICT risk treatment</a:t>
            </a:r>
            <a:endParaRPr lang="en-US" sz="20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F7CBA9-9D9B-479F-AAB5-BF785971C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FAC28AE-DEA2-9C5F-DDB1-032FF482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Instant payments increase ICT risk</a:t>
            </a:r>
            <a:br>
              <a:rPr lang="en-US" dirty="0"/>
            </a:br>
            <a:r>
              <a:rPr lang="en-US" dirty="0"/>
              <a:t>under DORA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4480E5-678B-478F-9170-46502C5FB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98D875-841B-47A7-B4C8-237DBCE2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C6CECA0C-2F85-3E6B-167D-7D80C03C0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14286"/>
              </p:ext>
            </p:extLst>
          </p:nvPr>
        </p:nvGraphicFramePr>
        <p:xfrm>
          <a:off x="5106864" y="2201888"/>
          <a:ext cx="5891604" cy="317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fik 13" descr="Bank Silhouette">
            <a:extLst>
              <a:ext uri="{FF2B5EF4-FFF2-40B4-BE49-F238E27FC236}">
                <a16:creationId xmlns:a16="http://schemas.microsoft.com/office/drawing/2014/main" id="{04A78A72-158E-12DB-D794-E9646663B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7583" y="1614944"/>
            <a:ext cx="950166" cy="950166"/>
          </a:xfrm>
          <a:prstGeom prst="rect">
            <a:avLst/>
          </a:prstGeom>
        </p:spPr>
      </p:pic>
      <p:pic>
        <p:nvPicPr>
          <p:cNvPr id="18" name="Grafik 17" descr="Transfer1 mit einfarbiger Füllung">
            <a:extLst>
              <a:ext uri="{FF2B5EF4-FFF2-40B4-BE49-F238E27FC236}">
                <a16:creationId xmlns:a16="http://schemas.microsoft.com/office/drawing/2014/main" id="{4849FD60-2AA2-D265-6B2D-0FF5F78A7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2650" y="3272804"/>
            <a:ext cx="1035099" cy="1035099"/>
          </a:xfrm>
          <a:prstGeom prst="rect">
            <a:avLst/>
          </a:prstGeom>
        </p:spPr>
      </p:pic>
      <p:pic>
        <p:nvPicPr>
          <p:cNvPr id="26" name="Grafik 25" descr="Soziales Netzwerk mit einfarbiger Füllung">
            <a:extLst>
              <a:ext uri="{FF2B5EF4-FFF2-40B4-BE49-F238E27FC236}">
                <a16:creationId xmlns:a16="http://schemas.microsoft.com/office/drawing/2014/main" id="{6FB6F175-D391-453A-1061-CFC563ADBF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47083" y="3472825"/>
            <a:ext cx="914400" cy="914400"/>
          </a:xfrm>
          <a:prstGeom prst="rect">
            <a:avLst/>
          </a:prstGeom>
        </p:spPr>
      </p:pic>
      <p:pic>
        <p:nvPicPr>
          <p:cNvPr id="32" name="Grafik 31" descr="Stoppuhr mit einfarbiger Füllung">
            <a:extLst>
              <a:ext uri="{FF2B5EF4-FFF2-40B4-BE49-F238E27FC236}">
                <a16:creationId xmlns:a16="http://schemas.microsoft.com/office/drawing/2014/main" id="{3CE2AC33-C329-A6A8-062A-3A527E9644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28760" y="3472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Blick auf Wolkenkratzer">
            <a:extLst>
              <a:ext uri="{FF2B5EF4-FFF2-40B4-BE49-F238E27FC236}">
                <a16:creationId xmlns:a16="http://schemas.microsoft.com/office/drawing/2014/main" id="{6B6BEEA6-885C-47CF-B31F-16353F38377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7" b="4923"/>
          <a:stretch>
            <a:fillRect/>
          </a:stretch>
        </p:blipFill>
        <p:spPr>
          <a:xfrm>
            <a:off x="0" y="0"/>
            <a:ext cx="12191980" cy="633941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365CC0-A86B-008A-4CE2-E1EC401E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ICT risk reduction roadmap</a:t>
            </a: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4C3D5953-F144-5035-589C-79CA2ACCB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593441"/>
              </p:ext>
            </p:extLst>
          </p:nvPr>
        </p:nvGraphicFramePr>
        <p:xfrm>
          <a:off x="1601424" y="1284008"/>
          <a:ext cx="8211751" cy="4858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606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Blick auf Wolkenkratzer">
            <a:extLst>
              <a:ext uri="{FF2B5EF4-FFF2-40B4-BE49-F238E27FC236}">
                <a16:creationId xmlns:a16="http://schemas.microsoft.com/office/drawing/2014/main" id="{2EA0C66E-6195-E39C-1C9B-F85FAB0594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7" b="4923"/>
          <a:stretch>
            <a:fillRect/>
          </a:stretch>
        </p:blipFill>
        <p:spPr>
          <a:xfrm>
            <a:off x="0" y="0"/>
            <a:ext cx="12191980" cy="633306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70EB34-D4D5-2E22-D5D4-02555E16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18" y="2696705"/>
            <a:ext cx="5881313" cy="36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F19FBF-8CA4-BD61-9E82-271B8B06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management decisions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3ABD5A-C446-6C20-F81D-7BDE3B9D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Recognize instant payments as a </a:t>
            </a:r>
            <a:r>
              <a:rPr lang="en-US" sz="2000" b="1" dirty="0"/>
              <a:t>critical ICT-supported service</a:t>
            </a:r>
          </a:p>
          <a:p>
            <a:pPr lvl="1"/>
            <a:r>
              <a:rPr lang="en-US" sz="2000" dirty="0"/>
              <a:t>Approve a </a:t>
            </a:r>
            <a:r>
              <a:rPr lang="en-US" sz="2000" b="1" dirty="0"/>
              <a:t>focused remediation roadmap</a:t>
            </a:r>
            <a:r>
              <a:rPr lang="en-US" sz="2000" dirty="0"/>
              <a:t> (≤ 9 months)</a:t>
            </a:r>
          </a:p>
          <a:p>
            <a:pPr lvl="1"/>
            <a:r>
              <a:rPr lang="en-US" sz="2000" dirty="0"/>
              <a:t>Formally accept </a:t>
            </a:r>
            <a:r>
              <a:rPr lang="en-US" sz="2000" b="1" dirty="0"/>
              <a:t>documented residual ICT risk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2000" dirty="0"/>
              <a:t> DORA-aligned ICT resilience</a:t>
            </a:r>
            <a:br>
              <a:rPr lang="en-US" sz="2000" dirty="0"/>
            </a:br>
            <a:r>
              <a:rPr lang="en-US" sz="2000" dirty="0"/>
              <a:t>  without system redesign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34919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96</Words>
  <Application>Microsoft Office PowerPoint</Application>
  <PresentationFormat>Breitbild</PresentationFormat>
  <Paragraphs>35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Aptos</vt:lpstr>
      <vt:lpstr>Arial</vt:lpstr>
      <vt:lpstr>Calibri</vt:lpstr>
      <vt:lpstr>Calibri Light</vt:lpstr>
      <vt:lpstr>Wingdings</vt:lpstr>
      <vt:lpstr>Rückblick</vt:lpstr>
      <vt:lpstr>Instant payments increase ICT risk under DORA</vt:lpstr>
      <vt:lpstr>ICT risk reduction roadmap</vt:lpstr>
      <vt:lpstr>Make management decisions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Maurer</dc:creator>
  <cp:lastModifiedBy>Nikita Maurer</cp:lastModifiedBy>
  <cp:revision>22</cp:revision>
  <dcterms:created xsi:type="dcterms:W3CDTF">2026-02-09T16:03:05Z</dcterms:created>
  <dcterms:modified xsi:type="dcterms:W3CDTF">2026-02-09T19:08:42Z</dcterms:modified>
</cp:coreProperties>
</file>